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E4DB936-44EF-4453-BBA3-F8CF7BAF0A5D}" type="datetimeFigureOut">
              <a:rPr lang="ru-RU"/>
              <a:pPr>
                <a:defRPr/>
              </a:pPr>
              <a:t>02.02.2012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1E7FFD2-F8FA-4900-A3F8-09986A4A72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DEC18-1CE3-4C92-9145-740795C11EA8}" type="datetime1">
              <a:rPr lang="ru-RU"/>
              <a:pPr>
                <a:defRPr/>
              </a:pPr>
              <a:t>02.02.2012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9F213-B441-4C2C-9F19-84D49B006B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83217-CC21-42C7-89A8-41F2C3DF6AF3}" type="datetime1">
              <a:rPr lang="ru-RU"/>
              <a:pPr>
                <a:defRPr/>
              </a:pPr>
              <a:t>02.02.2012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23414-05E4-416F-9CCD-755FB4EED8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E62FB-C6D2-4DBF-B784-4380369E7C98}" type="datetime1">
              <a:rPr lang="ru-RU"/>
              <a:pPr>
                <a:defRPr/>
              </a:pPr>
              <a:t>02.02.2012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5D733-A416-4C92-B153-D7EA61FEAA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01217-8440-4709-B752-9CC1F55C8E98}" type="datetime1">
              <a:rPr lang="ru-RU"/>
              <a:pPr>
                <a:defRPr/>
              </a:pPr>
              <a:t>02.02.2012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58177-91FA-40E9-961E-B3DC5BF92A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05A78-53A8-4322-BD5A-93A21F10422E}" type="datetime1">
              <a:rPr lang="ru-RU"/>
              <a:pPr>
                <a:defRPr/>
              </a:pPr>
              <a:t>02.02.2012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5E4D0-86B2-4B52-ACF7-CA12A53076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DF65A-B1EB-4074-AFDB-38FA51EDBFA5}" type="datetime1">
              <a:rPr lang="ru-RU"/>
              <a:pPr>
                <a:defRPr/>
              </a:pPr>
              <a:t>02.02.2012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642CC-BC65-4AD1-9630-C052356E6F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7C9F6-C346-4454-BC66-CB51E89779AF}" type="datetime1">
              <a:rPr lang="ru-RU"/>
              <a:pPr>
                <a:defRPr/>
              </a:pPr>
              <a:t>02.02.2012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DD73C-289C-4815-BAC8-48D1E535F3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38581-C5EC-4C36-97B6-28B808CB529D}" type="datetime1">
              <a:rPr lang="ru-RU"/>
              <a:pPr>
                <a:defRPr/>
              </a:pPr>
              <a:t>02.02.2012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55EA7-C477-41E9-B31F-BAEE23B0B7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9E9C9-E9F9-4094-AEBF-1B1EC2C9C8CC}" type="datetime1">
              <a:rPr lang="ru-RU"/>
              <a:pPr>
                <a:defRPr/>
              </a:pPr>
              <a:t>02.02.2012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0A524-C661-430B-A79F-C47FEAA243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A9CD6-5D8C-431E-9C98-E209456790CB}" type="datetime1">
              <a:rPr lang="ru-RU"/>
              <a:pPr>
                <a:defRPr/>
              </a:pPr>
              <a:t>02.02.2012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2C38F-B280-46EF-B89C-A6E798E721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CBD15-0ACF-4CD8-81A3-1C79EE3183A8}" type="datetime1">
              <a:rPr lang="ru-RU"/>
              <a:pPr>
                <a:defRPr/>
              </a:pPr>
              <a:t>02.02.2012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61634-C347-4B5D-B230-3F8AF16975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7B9E3B-BCAC-4276-B526-6204419DB192}" type="datetime1">
              <a:rPr lang="ru-RU"/>
              <a:pPr>
                <a:defRPr/>
              </a:pPr>
              <a:t>02.02.2012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C7F492F-7F87-4443-B9A2-508DD363B2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0" y="2357430"/>
            <a:ext cx="7772400" cy="1470025"/>
          </a:xfrm>
        </p:spPr>
        <p:txBody>
          <a:bodyPr/>
          <a:lstStyle/>
          <a:p>
            <a:r>
              <a:rPr lang="ru-RU" sz="48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Берегите друзей!</a:t>
            </a:r>
          </a:p>
        </p:txBody>
      </p:sp>
      <p:pic>
        <p:nvPicPr>
          <p:cNvPr id="2052" name="Picture 3" descr="H:\Documents and Settings\Aida\Рабочий стол\НОвая ГРАФИКА сборник\КАРТИНКИ СБОРНИК_ школьные\Ballonnen 1 (8)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63" y="357188"/>
            <a:ext cx="436562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4" descr="H:\Documents and Settings\Aida\Рабочий стол\НОвая ГРАФИКА сборник\КАРТИНКИ СБОРНИК_ школьные\Ballonnen 1 (8)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63" y="2052638"/>
            <a:ext cx="42862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5" descr="H:\Documents and Settings\Aida\Рабочий стол\НОвая ГРАФИКА сборник\КАРТИНКИ СБОРНИК_ школьные\Ballonnen 1 (8)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96225" y="4114800"/>
            <a:ext cx="48577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85720" y="1571612"/>
            <a:ext cx="29887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Расул Гамзатов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3670" y="3703251"/>
            <a:ext cx="2500330" cy="315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357158" y="642918"/>
            <a:ext cx="8229600" cy="4525963"/>
          </a:xfrm>
        </p:spPr>
        <p:txBody>
          <a:bodyPr/>
          <a:lstStyle/>
          <a:p>
            <a:pPr algn="ctr"/>
            <a:r>
              <a:rPr lang="ru-RU" sz="3600" b="1" dirty="0" smtClean="0"/>
              <a:t>Знай </a:t>
            </a:r>
            <a:r>
              <a:rPr lang="ru-RU" sz="3600" b="1" dirty="0" smtClean="0"/>
              <a:t>,мой друг, вражде</a:t>
            </a:r>
          </a:p>
          <a:p>
            <a:pPr algn="ctr">
              <a:buNone/>
            </a:pPr>
            <a:r>
              <a:rPr lang="ru-RU" sz="3600" b="1" dirty="0" smtClean="0"/>
              <a:t> </a:t>
            </a:r>
            <a:r>
              <a:rPr lang="ru-RU" sz="3600" b="1" dirty="0" smtClean="0"/>
              <a:t>и дружбе цену</a:t>
            </a:r>
            <a:br>
              <a:rPr lang="ru-RU" sz="3600" b="1" dirty="0" smtClean="0"/>
            </a:br>
            <a:r>
              <a:rPr lang="ru-RU" sz="3600" b="1" dirty="0" smtClean="0"/>
              <a:t>И судом поспешным не греши.</a:t>
            </a:r>
            <a:br>
              <a:rPr lang="ru-RU" sz="3600" b="1" dirty="0" smtClean="0"/>
            </a:br>
            <a:r>
              <a:rPr lang="ru-RU" sz="3600" b="1" dirty="0" smtClean="0"/>
              <a:t>Гнев на друга может быть мгновенным,</a:t>
            </a:r>
            <a:br>
              <a:rPr lang="ru-RU" sz="3600" b="1" dirty="0" smtClean="0"/>
            </a:br>
            <a:r>
              <a:rPr lang="ru-RU" sz="3600" b="1" dirty="0" smtClean="0"/>
              <a:t>Изливать покуда не спеши.</a:t>
            </a:r>
            <a:br>
              <a:rPr lang="ru-RU" sz="3600" b="1" dirty="0" smtClean="0"/>
            </a:br>
            <a:r>
              <a:rPr lang="ru-RU" sz="3600" b="1" dirty="0" smtClean="0"/>
              <a:t>Может друг твой сам поторопился</a:t>
            </a:r>
            <a:br>
              <a:rPr lang="ru-RU" sz="3600" b="1" dirty="0" smtClean="0"/>
            </a:br>
            <a:r>
              <a:rPr lang="ru-RU" sz="3600" b="1" dirty="0" smtClean="0"/>
              <a:t>И тебя обидел невзначай.</a:t>
            </a:r>
            <a:br>
              <a:rPr lang="ru-RU" sz="3600" b="1" dirty="0" smtClean="0"/>
            </a:br>
            <a:r>
              <a:rPr lang="ru-RU" sz="3600" b="1" dirty="0" smtClean="0"/>
              <a:t>Провинился друг и повинился,</a:t>
            </a:r>
            <a:br>
              <a:rPr lang="ru-RU" sz="3600" b="1" dirty="0" smtClean="0"/>
            </a:br>
            <a:r>
              <a:rPr lang="ru-RU" sz="3600" b="1" dirty="0" smtClean="0"/>
              <a:t>Ты ему греха не поминай.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3D037-191B-4DAF-93E1-6500EA8345BE}" type="slidenum">
              <a:rPr lang="ru-RU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3600" b="1" dirty="0" smtClean="0"/>
              <a:t>Люди, </a:t>
            </a:r>
            <a:r>
              <a:rPr lang="ru-RU" sz="3600" b="1" dirty="0" smtClean="0"/>
              <a:t>мы стареем и ветшаем,</a:t>
            </a:r>
            <a:br>
              <a:rPr lang="ru-RU" sz="3600" b="1" dirty="0" smtClean="0"/>
            </a:br>
            <a:r>
              <a:rPr lang="ru-RU" sz="3600" b="1" dirty="0" smtClean="0"/>
              <a:t>И с теченьем наших лет и дней</a:t>
            </a:r>
            <a:br>
              <a:rPr lang="ru-RU" sz="3600" b="1" dirty="0" smtClean="0"/>
            </a:br>
            <a:r>
              <a:rPr lang="ru-RU" sz="3600" b="1" dirty="0" smtClean="0"/>
              <a:t>Легче мы друзей своих теряем,</a:t>
            </a:r>
            <a:br>
              <a:rPr lang="ru-RU" sz="3600" b="1" dirty="0" smtClean="0"/>
            </a:br>
            <a:r>
              <a:rPr lang="ru-RU" sz="3600" b="1" dirty="0" smtClean="0"/>
              <a:t>Обретаем их куда трудней.</a:t>
            </a:r>
            <a:br>
              <a:rPr lang="ru-RU" sz="3600" b="1" dirty="0" smtClean="0"/>
            </a:br>
            <a:r>
              <a:rPr lang="ru-RU" sz="3600" b="1" dirty="0" smtClean="0"/>
              <a:t>Если верный конь поранив </a:t>
            </a:r>
            <a:r>
              <a:rPr lang="ru-RU" sz="3600" b="1" dirty="0" smtClean="0"/>
              <a:t>ногу,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Вдруг споткнулся, а потом опять,</a:t>
            </a:r>
            <a:br>
              <a:rPr lang="ru-RU" sz="3600" b="1" dirty="0" smtClean="0"/>
            </a:br>
            <a:r>
              <a:rPr lang="ru-RU" sz="3600" b="1" dirty="0" smtClean="0"/>
              <a:t>Не вини его, вини дорогу</a:t>
            </a:r>
            <a:br>
              <a:rPr lang="ru-RU" sz="3600" b="1" dirty="0" smtClean="0"/>
            </a:br>
            <a:r>
              <a:rPr lang="ru-RU" sz="3600" b="1" dirty="0" smtClean="0"/>
              <a:t>И коня не торопись менять.</a:t>
            </a:r>
            <a:endParaRPr lang="ru-RU" sz="3600" b="1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58177-91FA-40E9-961E-B3DC5BF92A50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3600" b="1" dirty="0" smtClean="0"/>
              <a:t>Я иных придерживался правил.</a:t>
            </a:r>
            <a:br>
              <a:rPr lang="ru-RU" sz="3600" b="1" dirty="0" smtClean="0"/>
            </a:br>
            <a:r>
              <a:rPr lang="ru-RU" sz="3600" b="1" dirty="0" smtClean="0"/>
              <a:t>В слабости усматривая зло,</a:t>
            </a:r>
            <a:br>
              <a:rPr lang="ru-RU" sz="3600" b="1" dirty="0" smtClean="0"/>
            </a:br>
            <a:r>
              <a:rPr lang="ru-RU" sz="3600" b="1" dirty="0" smtClean="0"/>
              <a:t>Сколько в жизни я друзей оставил,</a:t>
            </a:r>
            <a:br>
              <a:rPr lang="ru-RU" sz="3600" b="1" dirty="0" smtClean="0"/>
            </a:br>
            <a:r>
              <a:rPr lang="ru-RU" sz="3600" b="1" dirty="0" smtClean="0"/>
              <a:t>Сколько от меня друзей ушло.</a:t>
            </a:r>
            <a:br>
              <a:rPr lang="ru-RU" sz="3600" b="1" dirty="0" smtClean="0"/>
            </a:br>
            <a:r>
              <a:rPr lang="ru-RU" sz="3600" b="1" dirty="0" smtClean="0"/>
              <a:t>И теперь я всех вас видеть жажду,</a:t>
            </a:r>
            <a:br>
              <a:rPr lang="ru-RU" sz="3600" b="1" dirty="0" smtClean="0"/>
            </a:br>
            <a:r>
              <a:rPr lang="ru-RU" sz="3600" b="1" dirty="0" smtClean="0"/>
              <a:t>Некогда любившие меня,</a:t>
            </a:r>
            <a:br>
              <a:rPr lang="ru-RU" sz="3600" b="1" dirty="0" smtClean="0"/>
            </a:br>
            <a:r>
              <a:rPr lang="ru-RU" sz="3600" b="1" dirty="0" smtClean="0"/>
              <a:t>Мною не прощенные однажды</a:t>
            </a:r>
            <a:br>
              <a:rPr lang="ru-RU" sz="3600" b="1" dirty="0" smtClean="0"/>
            </a:br>
            <a:r>
              <a:rPr lang="ru-RU" sz="3600" b="1" dirty="0" smtClean="0"/>
              <a:t>Или не простившие меня.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58177-91FA-40E9-961E-B3DC5BF92A50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4525963"/>
          </a:xfrm>
        </p:spPr>
        <p:txBody>
          <a:bodyPr/>
          <a:lstStyle/>
          <a:p>
            <a:pPr algn="ctr"/>
            <a:r>
              <a:rPr lang="ru-RU" sz="3600" b="1" dirty="0" smtClean="0"/>
              <a:t>Я прошу </a:t>
            </a:r>
            <a:r>
              <a:rPr lang="ru-RU" sz="3600" b="1" dirty="0" smtClean="0"/>
              <a:t>вас, люди, </a:t>
            </a:r>
            <a:r>
              <a:rPr lang="ru-RU" sz="3600" b="1" dirty="0" smtClean="0"/>
              <a:t>ради бога</a:t>
            </a:r>
            <a:br>
              <a:rPr lang="ru-RU" sz="3600" b="1" dirty="0" smtClean="0"/>
            </a:br>
            <a:r>
              <a:rPr lang="ru-RU" sz="3600" b="1" dirty="0" smtClean="0"/>
              <a:t>Не теряйте доброты своей.</a:t>
            </a:r>
            <a:br>
              <a:rPr lang="ru-RU" sz="3600" b="1" dirty="0" smtClean="0"/>
            </a:br>
            <a:r>
              <a:rPr lang="ru-RU" sz="3600" b="1" dirty="0" smtClean="0"/>
              <a:t>На земле друзей не так уж много,</a:t>
            </a:r>
            <a:br>
              <a:rPr lang="ru-RU" sz="3600" b="1" dirty="0" smtClean="0"/>
            </a:br>
            <a:r>
              <a:rPr lang="ru-RU" sz="3600" b="1" dirty="0" smtClean="0"/>
              <a:t>Опасайтесь потерять друзей. </a:t>
            </a:r>
            <a:endParaRPr lang="ru-RU" sz="3600" b="1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58177-91FA-40E9-961E-B3DC5BF92A50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3071810"/>
            <a:ext cx="4286250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нач.шк.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нач.шк.4</Template>
  <TotalTime>9</TotalTime>
  <Words>39</Words>
  <Application>Microsoft Office PowerPoint</Application>
  <PresentationFormat>Экран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нач.шк.4</vt:lpstr>
      <vt:lpstr>Берегите друзей!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Берегите друзей!</dc:title>
  <dc:creator>1</dc:creator>
  <dc:description>http://aida.ucoz.ru</dc:description>
  <cp:lastModifiedBy>1</cp:lastModifiedBy>
  <cp:revision>3</cp:revision>
  <dcterms:created xsi:type="dcterms:W3CDTF">2012-01-18T17:55:48Z</dcterms:created>
  <dcterms:modified xsi:type="dcterms:W3CDTF">2012-02-02T15:50:16Z</dcterms:modified>
</cp:coreProperties>
</file>