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4DB936-44EF-4453-BBA3-F8CF7BAF0A5D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E7FFD2-F8FA-4900-A3F8-09986A4A7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EC18-1CE3-4C92-9145-740795C11EA8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F213-B441-4C2C-9F19-84D49B006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3217-CC21-42C7-89A8-41F2C3DF6AF3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3414-05E4-416F-9CCD-755FB4EE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62FB-C6D2-4DBF-B784-4380369E7C98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D733-A416-4C92-B153-D7EA61FEA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1217-8440-4709-B752-9CC1F55C8E98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177-91FA-40E9-961E-B3DC5BF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5A78-53A8-4322-BD5A-93A21F10422E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5E4D0-86B2-4B52-ACF7-CA12A5307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F65A-B1EB-4074-AFDB-38FA51EDBFA5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42CC-BC65-4AD1-9630-C052356E6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C9F6-C346-4454-BC66-CB51E89779AF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D73C-289C-4815-BAC8-48D1E535F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8581-C5EC-4C36-97B6-28B808CB529D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55EA7-C477-41E9-B31F-BAEE23B0B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E9C9-E9F9-4094-AEBF-1B1EC2C9C8CC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A524-C661-430B-A79F-C47FEAA24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9CD6-5D8C-431E-9C98-E209456790CB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C38F-B280-46EF-B89C-A6E798E72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BD15-0ACF-4CD8-81A3-1C79EE3183A8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61634-C347-4B5D-B230-3F8AF1697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7B9E3B-BCAC-4276-B526-6204419DB192}" type="datetime1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7F492F-7F87-4443-B9A2-508DD363B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2357430"/>
            <a:ext cx="7772400" cy="1470025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Берегите друзей!</a:t>
            </a:r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720" y="1571612"/>
            <a:ext cx="2988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Расул Гамзатов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70" y="3703251"/>
            <a:ext cx="2500330" cy="315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/>
          <a:lstStyle/>
          <a:p>
            <a:pPr algn="ctr"/>
            <a:r>
              <a:rPr lang="ru-RU" sz="3600" b="1" dirty="0" smtClean="0"/>
              <a:t>Знай </a:t>
            </a:r>
            <a:r>
              <a:rPr lang="ru-RU" sz="3600" b="1" dirty="0" smtClean="0"/>
              <a:t>,мой друг, вражде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и дружбе цену</a:t>
            </a:r>
            <a:br>
              <a:rPr lang="ru-RU" sz="3600" b="1" dirty="0" smtClean="0"/>
            </a:br>
            <a:r>
              <a:rPr lang="ru-RU" sz="3600" b="1" dirty="0" smtClean="0"/>
              <a:t>И судом поспешным не греши.</a:t>
            </a:r>
            <a:br>
              <a:rPr lang="ru-RU" sz="3600" b="1" dirty="0" smtClean="0"/>
            </a:br>
            <a:r>
              <a:rPr lang="ru-RU" sz="3600" b="1" dirty="0" smtClean="0"/>
              <a:t>Гнев на друга может быть мгновенным,</a:t>
            </a:r>
            <a:br>
              <a:rPr lang="ru-RU" sz="3600" b="1" dirty="0" smtClean="0"/>
            </a:br>
            <a:r>
              <a:rPr lang="ru-RU" sz="3600" b="1" dirty="0" smtClean="0"/>
              <a:t>Изливать покуда не спеши.</a:t>
            </a:r>
            <a:br>
              <a:rPr lang="ru-RU" sz="3600" b="1" dirty="0" smtClean="0"/>
            </a:br>
            <a:r>
              <a:rPr lang="ru-RU" sz="3600" b="1" dirty="0" smtClean="0"/>
              <a:t>Может друг твой сам поторопился</a:t>
            </a:r>
            <a:br>
              <a:rPr lang="ru-RU" sz="3600" b="1" dirty="0" smtClean="0"/>
            </a:br>
            <a:r>
              <a:rPr lang="ru-RU" sz="3600" b="1" dirty="0" smtClean="0"/>
              <a:t>И тебя обидел невзначай.</a:t>
            </a:r>
            <a:br>
              <a:rPr lang="ru-RU" sz="3600" b="1" dirty="0" smtClean="0"/>
            </a:br>
            <a:r>
              <a:rPr lang="ru-RU" sz="3600" b="1" dirty="0" smtClean="0"/>
              <a:t>Провинился друг и повинился,</a:t>
            </a:r>
            <a:br>
              <a:rPr lang="ru-RU" sz="3600" b="1" dirty="0" smtClean="0"/>
            </a:br>
            <a:r>
              <a:rPr lang="ru-RU" sz="3600" b="1" dirty="0" smtClean="0"/>
              <a:t>Ты ему греха не поминай.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3D037-191B-4DAF-93E1-6500EA8345BE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Люди, </a:t>
            </a:r>
            <a:r>
              <a:rPr lang="ru-RU" sz="3600" b="1" dirty="0" smtClean="0"/>
              <a:t>мы стареем и ветшаем,</a:t>
            </a:r>
            <a:br>
              <a:rPr lang="ru-RU" sz="3600" b="1" dirty="0" smtClean="0"/>
            </a:br>
            <a:r>
              <a:rPr lang="ru-RU" sz="3600" b="1" dirty="0" smtClean="0"/>
              <a:t>И с теченьем наших лет и дней</a:t>
            </a:r>
            <a:br>
              <a:rPr lang="ru-RU" sz="3600" b="1" dirty="0" smtClean="0"/>
            </a:br>
            <a:r>
              <a:rPr lang="ru-RU" sz="3600" b="1" dirty="0" smtClean="0"/>
              <a:t>Легче мы друзей своих теряем,</a:t>
            </a:r>
            <a:br>
              <a:rPr lang="ru-RU" sz="3600" b="1" dirty="0" smtClean="0"/>
            </a:br>
            <a:r>
              <a:rPr lang="ru-RU" sz="3600" b="1" dirty="0" smtClean="0"/>
              <a:t>Обретаем их куда трудней.</a:t>
            </a:r>
            <a:br>
              <a:rPr lang="ru-RU" sz="3600" b="1" dirty="0" smtClean="0"/>
            </a:br>
            <a:r>
              <a:rPr lang="ru-RU" sz="3600" b="1" dirty="0" smtClean="0"/>
              <a:t>Если верный конь поранив </a:t>
            </a:r>
            <a:r>
              <a:rPr lang="ru-RU" sz="3600" b="1" dirty="0" smtClean="0"/>
              <a:t>ногу,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Вдруг споткнулся, а потом опять,</a:t>
            </a:r>
            <a:br>
              <a:rPr lang="ru-RU" sz="3600" b="1" dirty="0" smtClean="0"/>
            </a:br>
            <a:r>
              <a:rPr lang="ru-RU" sz="3600" b="1" dirty="0" smtClean="0"/>
              <a:t>Не вини его, вини дорогу</a:t>
            </a:r>
            <a:br>
              <a:rPr lang="ru-RU" sz="3600" b="1" dirty="0" smtClean="0"/>
            </a:br>
            <a:r>
              <a:rPr lang="ru-RU" sz="3600" b="1" dirty="0" smtClean="0"/>
              <a:t>И коня не торопись менять.</a:t>
            </a:r>
            <a:endParaRPr lang="ru-RU" sz="36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177-91FA-40E9-961E-B3DC5BF92A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Я иных придерживался правил.</a:t>
            </a:r>
            <a:br>
              <a:rPr lang="ru-RU" sz="3600" b="1" dirty="0" smtClean="0"/>
            </a:br>
            <a:r>
              <a:rPr lang="ru-RU" sz="3600" b="1" dirty="0" smtClean="0"/>
              <a:t>В слабости усматривая зло,</a:t>
            </a:r>
            <a:br>
              <a:rPr lang="ru-RU" sz="3600" b="1" dirty="0" smtClean="0"/>
            </a:br>
            <a:r>
              <a:rPr lang="ru-RU" sz="3600" b="1" dirty="0" smtClean="0"/>
              <a:t>Сколько в жизни я друзей оставил,</a:t>
            </a:r>
            <a:br>
              <a:rPr lang="ru-RU" sz="3600" b="1" dirty="0" smtClean="0"/>
            </a:br>
            <a:r>
              <a:rPr lang="ru-RU" sz="3600" b="1" dirty="0" smtClean="0"/>
              <a:t>Сколько от меня друзей ушло.</a:t>
            </a:r>
            <a:br>
              <a:rPr lang="ru-RU" sz="3600" b="1" dirty="0" smtClean="0"/>
            </a:br>
            <a:r>
              <a:rPr lang="ru-RU" sz="3600" b="1" dirty="0" smtClean="0"/>
              <a:t>И теперь я всех вас видеть жажду,</a:t>
            </a:r>
            <a:br>
              <a:rPr lang="ru-RU" sz="3600" b="1" dirty="0" smtClean="0"/>
            </a:br>
            <a:r>
              <a:rPr lang="ru-RU" sz="3600" b="1" dirty="0" smtClean="0"/>
              <a:t>Некогда любившие меня,</a:t>
            </a:r>
            <a:br>
              <a:rPr lang="ru-RU" sz="3600" b="1" dirty="0" smtClean="0"/>
            </a:br>
            <a:r>
              <a:rPr lang="ru-RU" sz="3600" b="1" dirty="0" smtClean="0"/>
              <a:t>Мною не прощенные однажды</a:t>
            </a:r>
            <a:br>
              <a:rPr lang="ru-RU" sz="3600" b="1" dirty="0" smtClean="0"/>
            </a:br>
            <a:r>
              <a:rPr lang="ru-RU" sz="3600" b="1" dirty="0" smtClean="0"/>
              <a:t>Или не простившие меня.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177-91FA-40E9-961E-B3DC5BF92A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 algn="ctr"/>
            <a:r>
              <a:rPr lang="ru-RU" sz="3600" b="1" dirty="0" smtClean="0"/>
              <a:t>Я прошу </a:t>
            </a:r>
            <a:r>
              <a:rPr lang="ru-RU" sz="3600" b="1" dirty="0" smtClean="0"/>
              <a:t>вас, люди, </a:t>
            </a:r>
            <a:r>
              <a:rPr lang="ru-RU" sz="3600" b="1" dirty="0" smtClean="0"/>
              <a:t>ради бога</a:t>
            </a:r>
            <a:br>
              <a:rPr lang="ru-RU" sz="3600" b="1" dirty="0" smtClean="0"/>
            </a:br>
            <a:r>
              <a:rPr lang="ru-RU" sz="3600" b="1" dirty="0" smtClean="0"/>
              <a:t>Не теряйте доброты своей.</a:t>
            </a:r>
            <a:br>
              <a:rPr lang="ru-RU" sz="3600" b="1" dirty="0" smtClean="0"/>
            </a:br>
            <a:r>
              <a:rPr lang="ru-RU" sz="3600" b="1" dirty="0" smtClean="0"/>
              <a:t>На земле друзей не так уж много,</a:t>
            </a:r>
            <a:br>
              <a:rPr lang="ru-RU" sz="3600" b="1" dirty="0" smtClean="0"/>
            </a:br>
            <a:r>
              <a:rPr lang="ru-RU" sz="3600" b="1" dirty="0" smtClean="0"/>
              <a:t>Опасайтесь потерять друзей. </a:t>
            </a:r>
            <a:endParaRPr lang="ru-RU" sz="36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177-91FA-40E9-961E-B3DC5BF92A5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071810"/>
            <a:ext cx="42862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9</TotalTime>
  <Words>39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нач.шк.4</vt:lpstr>
      <vt:lpstr>Берегите друзей!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Берегите друзей!</dc:title>
  <dc:creator>1</dc:creator>
  <dc:description>http://aida.ucoz.ru</dc:description>
  <cp:lastModifiedBy>1</cp:lastModifiedBy>
  <cp:revision>3</cp:revision>
  <dcterms:created xsi:type="dcterms:W3CDTF">2012-01-18T17:55:48Z</dcterms:created>
  <dcterms:modified xsi:type="dcterms:W3CDTF">2012-02-02T15:50:16Z</dcterms:modified>
</cp:coreProperties>
</file>