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F1A2-013F-46EE-858D-FFA03D35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1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EBC2-E10D-486E-8C81-29C9EA81E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4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1F54-2422-4403-A237-796F495A9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3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C7B7-035D-434D-8DE8-137ED590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8B2D-E40E-4FEF-AA31-B609CBBEE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0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5E46-EBD2-487D-A693-F408B079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7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A120-F44D-4393-87B7-702B0AF95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7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F0E5-1C6B-4E91-BF9E-9A91D2C3F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6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BBAE-7390-4DFB-ABD6-17AF2BD0A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5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4BCD-9973-49A2-AC4D-FA8FBCA8F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1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1026-B0C1-4A54-A1A2-0AC227BC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96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6119-5FDF-4F96-9D11-12E1D47C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B2C-F883-43C3-BA0B-CCD17479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81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CA30-09DB-4D07-ABC2-B9C22164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87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191C-9123-4B1E-B075-F2D55BF57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3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190B-A3F0-48E4-8009-354F8924A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5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2080-7109-4C8E-805D-031BB8423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7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04D5-3E12-4EDB-A773-EA0E2DB7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91EC-7FCA-437D-8535-2DA0101AB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0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8CFD-5657-4080-845F-78BEAFB2D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5652-75F9-424D-9C63-B9F8220E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8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C783-6A26-449E-B5CF-B5C259F8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0B9D-7DAD-49B9-BBE9-355C2870EE3E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390-FDAF-48A1-88F1-327EC7D8F6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5194720_1200725804_5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746104" cy="1305179"/>
          </a:xfrm>
          <a:prstGeom prst="rect">
            <a:avLst/>
          </a:prstGeom>
        </p:spPr>
      </p:pic>
      <p:pic>
        <p:nvPicPr>
          <p:cNvPr id="8" name="Рисунок 7" descr="15194720_1200725804_5.jpg"/>
          <p:cNvPicPr>
            <a:picLocks noChangeAspect="1"/>
          </p:cNvPicPr>
          <p:nvPr userDrawn="1"/>
        </p:nvPicPr>
        <p:blipFill>
          <a:blip r:embed="rId5" cstate="print"/>
          <a:srcRect r="6703"/>
          <a:stretch>
            <a:fillRect/>
          </a:stretch>
        </p:blipFill>
        <p:spPr>
          <a:xfrm>
            <a:off x="4716016" y="0"/>
            <a:ext cx="4427984" cy="1305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8FCE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B9528-5043-4FF9-B887-808CF466D7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DCEE4-B74C-4E21-B5B3-B073261DA5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Урок математики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http://img-fotki.yandex.ru/get/5701/milolica2011.a1/0_71dc5_4ee0310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572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orytellerinformation.org.uk/images/images/wspolar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3"/>
            <a:ext cx="3710544" cy="29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pravyarmarka.ru/images/ko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816786" cy="30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img-fotki.yandex.ru/get/4515/131624064.104/0_7ab26_f37fcb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024336" cy="1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6625" y="1469433"/>
            <a:ext cx="5735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Число и цифра 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Руслан\Desktop\сканирование\IMG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9" y="3645024"/>
            <a:ext cx="836083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4157"/>
            <a:ext cx="345598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C:\Users\Руслан\Desktop\сканирование\IMG_0005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1" y="1412776"/>
            <a:ext cx="8353298" cy="19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49" y="1377752"/>
            <a:ext cx="437940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людей говорят: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шути с огнём!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у чисел говорят: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шути с нулём!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нуля про запас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 каверз и проказ,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Нужен глаз за ним да глаз!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5842" name="Picture 2" descr="http://www.kindbook.com/maths/0_maths_zero_number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9379"/>
            <a:ext cx="4104456" cy="48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Руслан\Desktop\сканирование\IMG_0005_NEW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9" y="2564904"/>
            <a:ext cx="8564663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ai-cdr.ucoz.ru/kartinki_3/lisica_0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8526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Руслан\Desktop\сканирование\IMG_0005_NEW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6785"/>
            <a:ext cx="797721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img0.liveinternet.ru/images/attach/c/6/92/334/92334020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7095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Руслан\Desktop\сканирование\IMG_0005_NEW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45822" cy="1811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img1.liveinternet.ru/images/attach/c/7/94/562/94562985_large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971059" cy="35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Руслан\Desktop\сканирование\IMG_0005_NEW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53208"/>
            <a:ext cx="8379417" cy="15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9350" y="1342509"/>
            <a:ext cx="5935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работа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40" name="Picture 4" descr="http://img0.liveinternet.ru/images/attach/c/2/72/34/72034688_1300111410_18Snow_Qu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73" y="3257600"/>
            <a:ext cx="27525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5347" y="2130625"/>
            <a:ext cx="6619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0                       6                     9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572" y="2574257"/>
            <a:ext cx="6619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8                      2                     0 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42" name="Picture 6" descr="http://pic4you.ru/allimage/y2011/10-02/12216/12473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30" y="1488939"/>
            <a:ext cx="3607561" cy="535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Руслан\Desktop\сканирование\IMG_NEW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400801" cy="3635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5261" y="1706014"/>
            <a:ext cx="3468739" cy="515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0.liveinternet.ru/images/attach/c/4/79/689/79689732_4278666_chi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9" y="1326586"/>
            <a:ext cx="6840760" cy="5130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i038.radikal.ru/1011/4a/c0916747f3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9" y="5373216"/>
            <a:ext cx="7270792" cy="12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Картинки\Новый год и Рождество\3332905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5" y="1348569"/>
            <a:ext cx="7492219" cy="55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6" descr="сканирование0007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439738" y="549275"/>
            <a:ext cx="35560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Рисунок 7" descr="сканирование0009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4946650" y="549275"/>
            <a:ext cx="35560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img-fotki.yandex.ru/get/5701/milolica2011.a1/0_71dc5_4ee03109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8019"/>
            <a:ext cx="4572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IMG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6725"/>
            <a:ext cx="3754438" cy="244951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3" name="Группа 1"/>
          <p:cNvGrpSpPr>
            <a:grpSpLocks/>
          </p:cNvGrpSpPr>
          <p:nvPr/>
        </p:nvGrpSpPr>
        <p:grpSpPr bwMode="auto">
          <a:xfrm>
            <a:off x="4768850" y="425450"/>
            <a:ext cx="4105275" cy="2490788"/>
            <a:chOff x="4211960" y="1357280"/>
            <a:chExt cx="4104456" cy="2489736"/>
          </a:xfrm>
        </p:grpSpPr>
        <p:pic>
          <p:nvPicPr>
            <p:cNvPr id="3" name="Picture 56" descr="\\server\data\Работа методистов\МИД\! МиД_1 класс_издательство_22.07.11\Все рисунки для презентаций\без фона\внимание-книг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1960" y="1357280"/>
              <a:ext cx="4104456" cy="2489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968" name="Группа 4"/>
            <p:cNvGrpSpPr>
              <a:grpSpLocks/>
            </p:cNvGrpSpPr>
            <p:nvPr/>
          </p:nvGrpSpPr>
          <p:grpSpPr bwMode="auto">
            <a:xfrm>
              <a:off x="4499992" y="2492894"/>
              <a:ext cx="3528392" cy="1048695"/>
              <a:chOff x="760412" y="3733800"/>
              <a:chExt cx="7621588" cy="2376488"/>
            </a:xfrm>
          </p:grpSpPr>
          <p:pic>
            <p:nvPicPr>
              <p:cNvPr id="40969" name="Picture 55" descr="\\server\data\Работа методистов\МИД\! МиД_1 класс_издательство_22.07.11\Все рисунки для презентаций\без фона\внимание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412" y="3733800"/>
                <a:ext cx="3925887" cy="237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0" name="Picture 57" descr="\\server\data\Работа методистов\МИД\! МиД_1 класс_издательство_22.07.11\Все рисунки для презентаций\без фона\мишень-новая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825" y="3860800"/>
                <a:ext cx="3305175" cy="2249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342" name="Picture 6" descr="http://www.proshkolu.ru/content/media/pic/std/2000000/1328000/1327888-83d41aa16e4878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1" y="3068960"/>
            <a:ext cx="4177343" cy="313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5740303"/>
            <a:ext cx="2547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ученик</a:t>
            </a:r>
          </a:p>
        </p:txBody>
      </p:sp>
      <p:pic>
        <p:nvPicPr>
          <p:cNvPr id="10" name="Picture 2" descr="\\server\data\Работа методистов\МИД\! МиД_1 класс_издательство_22.07.11\Все рисунки для презентаций\без фона\Эталон терпени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1388" y="3306763"/>
            <a:ext cx="412273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5701/milolica2011.a1/0_71dc5_4ee0310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522968" cy="26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5092"/>
            <a:ext cx="5857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http://img1.liveinternet.ru/images/attach/c/2/67/767/67767714_1292146351_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285" y="3184923"/>
            <a:ext cx="2928937" cy="32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5759"/>
            <a:ext cx="7742309" cy="32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ws.gov/midwest/agassiz/moosesite/images/clipart/wol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" y="1123314"/>
            <a:ext cx="3381672" cy="23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2524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3053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6" y="2276872"/>
            <a:ext cx="7488832" cy="11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372200" y="2516267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83768" y="2533756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64288" y="2525462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69566" y="246927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91680" y="2552271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67944" y="2480263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88499" y="2516267"/>
            <a:ext cx="288032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84368" y="2532934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80112" y="2517045"/>
            <a:ext cx="288032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21" y="3933056"/>
            <a:ext cx="2524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857" y="2780928"/>
            <a:ext cx="2943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– 9 =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503" y="2132856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8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30277"/>
            <a:ext cx="5474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1. Графическая модель.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406" y="3284984"/>
            <a:ext cx="2329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2. Цифра.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406" y="4077072"/>
            <a:ext cx="2513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3. Состав.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8784" y="1484784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91" y="3011939"/>
            <a:ext cx="3460229" cy="36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71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2_Оформление по умолчанию</vt:lpstr>
      <vt:lpstr>3_Оформление по умолчанию</vt:lpstr>
      <vt:lpstr>Урок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Руслан</cp:lastModifiedBy>
  <cp:revision>8</cp:revision>
  <dcterms:created xsi:type="dcterms:W3CDTF">2012-02-13T14:45:46Z</dcterms:created>
  <dcterms:modified xsi:type="dcterms:W3CDTF">2012-12-26T15:59:18Z</dcterms:modified>
</cp:coreProperties>
</file>