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6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40B9D-7DAD-49B9-BBE9-355C2870EE3E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F7390-FDAF-48A1-88F1-327EC7D8F60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15194720_1200725804_5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746104" cy="1305179"/>
          </a:xfrm>
          <a:prstGeom prst="rect">
            <a:avLst/>
          </a:prstGeom>
        </p:spPr>
      </p:pic>
      <p:pic>
        <p:nvPicPr>
          <p:cNvPr id="8" name="Рисунок 7" descr="15194720_1200725804_5.jpg"/>
          <p:cNvPicPr>
            <a:picLocks noChangeAspect="1"/>
          </p:cNvPicPr>
          <p:nvPr userDrawn="1"/>
        </p:nvPicPr>
        <p:blipFill>
          <a:blip r:embed="rId5" cstate="print"/>
          <a:srcRect r="6703"/>
          <a:stretch>
            <a:fillRect/>
          </a:stretch>
        </p:blipFill>
        <p:spPr>
          <a:xfrm>
            <a:off x="4716016" y="0"/>
            <a:ext cx="4427984" cy="13051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b="1" dirty="0" smtClean="0">
                <a:solidFill>
                  <a:srgbClr val="0070C0"/>
                </a:solidFill>
              </a:rPr>
              <a:t>Ёлочка </a:t>
            </a:r>
            <a:endParaRPr lang="ru-RU" sz="88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Борис Соловьёв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780928"/>
            <a:ext cx="2470714" cy="384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20888"/>
            <a:ext cx="1573213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556792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  <a:p>
            <a:r>
              <a:rPr lang="ru-RU" sz="3200" b="1" dirty="0"/>
              <a:t>На лесной полянке</a:t>
            </a:r>
          </a:p>
          <a:p>
            <a:r>
              <a:rPr lang="ru-RU" sz="3200" b="1" dirty="0"/>
              <a:t>Ёлочка стоит.</a:t>
            </a:r>
          </a:p>
          <a:p>
            <a:r>
              <a:rPr lang="ru-RU" sz="3200" b="1" dirty="0"/>
              <a:t>Холодно смуглянке,</a:t>
            </a:r>
          </a:p>
          <a:p>
            <a:r>
              <a:rPr lang="ru-RU" sz="3200" b="1" dirty="0"/>
              <a:t>На ветру дрожит.</a:t>
            </a:r>
          </a:p>
          <a:p>
            <a:endParaRPr lang="ru-RU" sz="3200" b="1" dirty="0"/>
          </a:p>
          <a:p>
            <a:r>
              <a:rPr lang="ru-RU" sz="3200" b="1" dirty="0"/>
              <a:t>"Я тебя укрою, -</a:t>
            </a:r>
          </a:p>
          <a:p>
            <a:r>
              <a:rPr lang="ru-RU" sz="3200" b="1" dirty="0"/>
              <a:t>Думал Дед Мороз, -</a:t>
            </a:r>
          </a:p>
          <a:p>
            <a:r>
              <a:rPr lang="ru-RU" sz="3200" b="1" dirty="0" err="1"/>
              <a:t>Шубкою</a:t>
            </a:r>
            <a:r>
              <a:rPr lang="ru-RU" sz="3200" b="1" dirty="0"/>
              <a:t> закрою</a:t>
            </a:r>
          </a:p>
          <a:p>
            <a:r>
              <a:rPr lang="ru-RU" sz="3200" b="1" dirty="0"/>
              <a:t>И согрею нос".</a:t>
            </a:r>
          </a:p>
        </p:txBody>
      </p:sp>
      <p:pic>
        <p:nvPicPr>
          <p:cNvPr id="2050" name="Picture 2" descr="http://i052.radikal.ru/1010/a9/1946d700c702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9"/>
          <a:stretch/>
        </p:blipFill>
        <p:spPr bwMode="auto">
          <a:xfrm>
            <a:off x="4393502" y="1412776"/>
            <a:ext cx="3540089" cy="46570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04248" y="3645024"/>
            <a:ext cx="2130897" cy="306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79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51088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/>
              <a:t>Землю заметает</a:t>
            </a:r>
          </a:p>
          <a:p>
            <a:r>
              <a:rPr lang="ru-RU" sz="3200" b="1" dirty="0"/>
              <a:t>Беленьким снежком,</a:t>
            </a:r>
          </a:p>
          <a:p>
            <a:r>
              <a:rPr lang="ru-RU" sz="3200" b="1" dirty="0"/>
              <a:t>Ветви прикрывает</a:t>
            </a:r>
          </a:p>
          <a:p>
            <a:r>
              <a:rPr lang="ru-RU" sz="3200" b="1" dirty="0"/>
              <a:t>Мягоньким пушком.</a:t>
            </a:r>
          </a:p>
          <a:p>
            <a:endParaRPr lang="ru-RU" sz="3200" b="1" dirty="0"/>
          </a:p>
          <a:p>
            <a:r>
              <a:rPr lang="ru-RU" sz="3200" b="1" dirty="0"/>
              <a:t>По душе красавице</a:t>
            </a:r>
          </a:p>
          <a:p>
            <a:r>
              <a:rPr lang="ru-RU" sz="3200" b="1" dirty="0"/>
              <a:t>Шёлковый убор;</a:t>
            </a:r>
          </a:p>
          <a:p>
            <a:r>
              <a:rPr lang="ru-RU" sz="3200" b="1" dirty="0"/>
              <a:t>Ожерелье нравится,</a:t>
            </a:r>
          </a:p>
          <a:p>
            <a:r>
              <a:rPr lang="ru-RU" sz="3200" b="1" dirty="0"/>
              <a:t>Снежных кос пробор</a:t>
            </a:r>
            <a:r>
              <a:rPr lang="ru-RU" dirty="0"/>
              <a:t>.</a:t>
            </a:r>
          </a:p>
        </p:txBody>
      </p:sp>
      <p:pic>
        <p:nvPicPr>
          <p:cNvPr id="4098" name="Picture 2" descr="http://content.foto.mail.ru/mail/antonuck.luda/_blogs/i-114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6"/>
          <a:stretch/>
        </p:blipFill>
        <p:spPr bwMode="auto">
          <a:xfrm>
            <a:off x="4644008" y="1628800"/>
            <a:ext cx="4179710" cy="468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17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razd.info/i/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01008"/>
            <a:ext cx="5524500" cy="3219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1340768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/>
              <a:t>Вся светясь нарядами,</a:t>
            </a:r>
          </a:p>
          <a:p>
            <a:r>
              <a:rPr lang="ru-RU" sz="3200" b="1" dirty="0"/>
              <a:t>Ёлочка придёт,</a:t>
            </a:r>
          </a:p>
          <a:p>
            <a:r>
              <a:rPr lang="ru-RU" sz="3200" b="1" dirty="0"/>
              <a:t>Ребятишек радуя,</a:t>
            </a:r>
          </a:p>
          <a:p>
            <a:r>
              <a:rPr lang="ru-RU" sz="3200" b="1" dirty="0"/>
              <a:t>В ночь под Новый Год.</a:t>
            </a:r>
          </a:p>
        </p:txBody>
      </p:sp>
    </p:spTree>
    <p:extLst>
      <p:ext uri="{BB962C8B-B14F-4D97-AF65-F5344CB8AC3E}">
        <p14:creationId xmlns:p14="http://schemas.microsoft.com/office/powerpoint/2010/main" val="234043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73</Words>
  <Application>Microsoft Office PowerPoint</Application>
  <PresentationFormat>Экран (4:3)</PresentationFormat>
  <Paragraphs>25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Ёлочка 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oxana</dc:creator>
  <cp:lastModifiedBy>Руслан</cp:lastModifiedBy>
  <cp:revision>2</cp:revision>
  <dcterms:created xsi:type="dcterms:W3CDTF">2012-02-13T14:45:46Z</dcterms:created>
  <dcterms:modified xsi:type="dcterms:W3CDTF">2012-12-17T15:14:53Z</dcterms:modified>
</cp:coreProperties>
</file>